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2" r:id="rId5"/>
    <p:sldId id="261" r:id="rId6"/>
    <p:sldId id="269" r:id="rId7"/>
    <p:sldId id="280" r:id="rId8"/>
    <p:sldId id="283" r:id="rId9"/>
    <p:sldId id="265" r:id="rId10"/>
    <p:sldId id="266" r:id="rId11"/>
    <p:sldId id="267" r:id="rId12"/>
    <p:sldId id="268" r:id="rId13"/>
    <p:sldId id="286" r:id="rId14"/>
    <p:sldId id="287" r:id="rId15"/>
    <p:sldId id="277" r:id="rId16"/>
    <p:sldId id="270" r:id="rId17"/>
    <p:sldId id="271" r:id="rId18"/>
    <p:sldId id="284" r:id="rId19"/>
    <p:sldId id="276" r:id="rId20"/>
    <p:sldId id="272" r:id="rId21"/>
    <p:sldId id="279" r:id="rId22"/>
    <p:sldId id="285" r:id="rId23"/>
    <p:sldId id="288" r:id="rId24"/>
    <p:sldId id="289" r:id="rId25"/>
    <p:sldId id="293" r:id="rId26"/>
    <p:sldId id="295" r:id="rId27"/>
    <p:sldId id="278" r:id="rId28"/>
    <p:sldId id="273" r:id="rId29"/>
    <p:sldId id="294" r:id="rId30"/>
    <p:sldId id="296" r:id="rId31"/>
    <p:sldId id="292" r:id="rId32"/>
    <p:sldId id="290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838004-50DD-4AC3-A9AF-3689F24B4C9A}">
          <p14:sldIdLst/>
        </p14:section>
        <p14:section name="Intro" id="{5FFCF59B-BD5F-4FD5-AAD9-4A2F631180D8}">
          <p14:sldIdLst>
            <p14:sldId id="257"/>
          </p14:sldIdLst>
        </p14:section>
        <p14:section name="From Data to Inspiration" id="{DD7306DB-BC58-49DC-8658-1114B36BBAE8}">
          <p14:sldIdLst>
            <p14:sldId id="263"/>
            <p14:sldId id="264"/>
            <p14:sldId id="262"/>
            <p14:sldId id="261"/>
            <p14:sldId id="269"/>
          </p14:sldIdLst>
        </p14:section>
        <p14:section name="First 2 Ideas" id="{FE5C8833-8E8C-4E1E-8CC5-D12077BB459B}">
          <p14:sldIdLst>
            <p14:sldId id="280"/>
            <p14:sldId id="283"/>
          </p14:sldIdLst>
        </p14:section>
        <p14:section name="Quick Review of HTML, CSS, JS" id="{000B3D5A-66C0-4DA0-94BB-0CE4E8F35859}">
          <p14:sldIdLst>
            <p14:sldId id="265"/>
            <p14:sldId id="266"/>
            <p14:sldId id="267"/>
            <p14:sldId id="268"/>
            <p14:sldId id="286"/>
            <p14:sldId id="287"/>
          </p14:sldIdLst>
        </p14:section>
        <p14:section name="Finishing Step 1 - A webpage in my Dashboard" id="{E4776A25-1F3B-4D7F-AB6C-BE7D2CACFBF1}">
          <p14:sldIdLst>
            <p14:sldId id="277"/>
            <p14:sldId id="270"/>
            <p14:sldId id="271"/>
            <p14:sldId id="284"/>
            <p14:sldId id="276"/>
          </p14:sldIdLst>
        </p14:section>
        <p14:section name="Step 2: Highlighting the words" id="{829B1BA4-0A5E-48F3-88A8-505CF1B7321D}">
          <p14:sldIdLst>
            <p14:sldId id="272"/>
            <p14:sldId id="279"/>
            <p14:sldId id="285"/>
            <p14:sldId id="288"/>
            <p14:sldId id="289"/>
            <p14:sldId id="293"/>
            <p14:sldId id="295"/>
          </p14:sldIdLst>
        </p14:section>
        <p14:section name="Step 3: The Scrollbar" id="{9DBBD036-394A-459C-B325-55DF85972A3E}">
          <p14:sldIdLst>
            <p14:sldId id="278"/>
            <p14:sldId id="273"/>
            <p14:sldId id="294"/>
            <p14:sldId id="296"/>
            <p14:sldId id="292"/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6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2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5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7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1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2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4537-B427-4891-B469-98BE2A69AB2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8134-ABEC-42DB-906F-C9FBFD8B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35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64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Tableau taught me JavaScript –</a:t>
            </a:r>
            <a:br>
              <a:rPr lang="en-US" dirty="0" smtClean="0"/>
            </a:br>
            <a:r>
              <a:rPr lang="en-US" sz="3100" dirty="0"/>
              <a:t>Combining tools &amp; technologies to make your imagination come to life.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4377159"/>
            <a:ext cx="9144000" cy="1655762"/>
          </a:xfrm>
        </p:spPr>
        <p:txBody>
          <a:bodyPr/>
          <a:lstStyle/>
          <a:p>
            <a:r>
              <a:rPr lang="en-US" dirty="0" smtClean="0"/>
              <a:t>Thomas Rones</a:t>
            </a:r>
            <a:br>
              <a:rPr lang="en-US" dirty="0" smtClean="0"/>
            </a:br>
            <a:r>
              <a:rPr lang="en-US" dirty="0" smtClean="0"/>
              <a:t>oh22data AG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thomasrones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049" y="733583"/>
            <a:ext cx="7375902" cy="52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69" y="967250"/>
            <a:ext cx="7463990" cy="47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88" y="1027906"/>
            <a:ext cx="7677538" cy="45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1: 2</a:t>
            </a:r>
            <a:r>
              <a:rPr lang="en-US" baseline="30000" dirty="0"/>
              <a:t>n</a:t>
            </a:r>
            <a:r>
              <a:rPr lang="en-US" baseline="30000" dirty="0" smtClean="0"/>
              <a:t>d</a:t>
            </a:r>
            <a:r>
              <a:rPr lang="en-US" dirty="0" smtClean="0"/>
              <a:t> Idea</a:t>
            </a:r>
            <a:r>
              <a:rPr lang="en-US" dirty="0"/>
              <a:t> 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65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a local html file??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64" y="2577263"/>
            <a:ext cx="5925472" cy="21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1: 3</a:t>
            </a:r>
            <a:r>
              <a:rPr lang="en-US" baseline="30000" dirty="0" smtClean="0"/>
              <a:t>rd</a:t>
            </a:r>
            <a:r>
              <a:rPr lang="en-US" dirty="0" smtClean="0"/>
              <a:t> Idea-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That localhost thing…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99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69" y="451758"/>
            <a:ext cx="10195462" cy="56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33" y="348174"/>
            <a:ext cx="9992933" cy="61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43" y="365125"/>
            <a:ext cx="9522110" cy="60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125"/>
            <a:ext cx="9965872" cy="60488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09296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48" y="443571"/>
            <a:ext cx="8986903" cy="59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48" y="464375"/>
            <a:ext cx="8971660" cy="5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2: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Find (or write) a script to get the URL parameter and pass it to a variable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23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3: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Find (or write) a script to highlight the word in the URL parameter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4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6" y="2046519"/>
            <a:ext cx="10892948" cy="27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96" y="795318"/>
            <a:ext cx="9558407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4: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Find (or write) script for the scrollbar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65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93" y="1577083"/>
            <a:ext cx="8472879" cy="39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37" y="821872"/>
            <a:ext cx="5549704" cy="48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9" y="1315680"/>
            <a:ext cx="11168282" cy="42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that’s How Tableau taught me JavaScript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in Deeper…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296" y="2230769"/>
            <a:ext cx="7222866" cy="3169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09" y="1485407"/>
            <a:ext cx="6703502" cy="46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If you would like to collaborate…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Thomas Rones</a:t>
            </a:r>
            <a:br>
              <a:rPr lang="en-US" dirty="0" smtClean="0"/>
            </a:br>
            <a:r>
              <a:rPr lang="en-US" dirty="0" smtClean="0"/>
              <a:t>oh22data AG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thomasrones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trones.de@gmail.com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7657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58" y="820495"/>
            <a:ext cx="7934073" cy="50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Tableau dashboard with only bar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73" y="437655"/>
            <a:ext cx="8543944" cy="59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07" y="784468"/>
            <a:ext cx="8588986" cy="52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 my webpage to show up in my dashboard</a:t>
            </a:r>
          </a:p>
        </p:txBody>
      </p:sp>
    </p:spTree>
    <p:extLst>
      <p:ext uri="{BB962C8B-B14F-4D97-AF65-F5344CB8AC3E}">
        <p14:creationId xmlns:p14="http://schemas.microsoft.com/office/powerpoint/2010/main" val="42723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97" y="609600"/>
            <a:ext cx="8747566" cy="5458506"/>
          </a:xfrm>
        </p:spPr>
      </p:pic>
    </p:spTree>
    <p:extLst>
      <p:ext uri="{BB962C8B-B14F-4D97-AF65-F5344CB8AC3E}">
        <p14:creationId xmlns:p14="http://schemas.microsoft.com/office/powerpoint/2010/main" val="40647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9000">
              <a:schemeClr val="tx2">
                <a:lumMod val="7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mage result for html css, js,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6" y="503695"/>
            <a:ext cx="9753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864</TotalTime>
  <Words>121</Words>
  <Application>Microsoft Office PowerPoint</Application>
  <PresentationFormat>Widescreen</PresentationFormat>
  <Paragraphs>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How Tableau taught me JavaScript – Combining tools &amp; technologies to make your imagination come to life.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2nd Idea -</vt:lpstr>
      <vt:lpstr>Use a local html file??</vt:lpstr>
      <vt:lpstr>Step 1: 3rd Idea-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2:</vt:lpstr>
      <vt:lpstr>Demo</vt:lpstr>
      <vt:lpstr>Step 3:</vt:lpstr>
      <vt:lpstr>Demo</vt:lpstr>
      <vt:lpstr>PowerPoint Presentation</vt:lpstr>
      <vt:lpstr>PowerPoint Presentation</vt:lpstr>
      <vt:lpstr>Step 4:</vt:lpstr>
      <vt:lpstr>Demo</vt:lpstr>
      <vt:lpstr>PowerPoint Presentation</vt:lpstr>
      <vt:lpstr>PowerPoint Presentation</vt:lpstr>
      <vt:lpstr>And that’s How Tableau taught me JavaScript</vt:lpstr>
      <vt:lpstr>Digging in Deeper…</vt:lpstr>
      <vt:lpstr>If you would like to collaborate…</vt:lpstr>
    </vt:vector>
  </TitlesOfParts>
  <Company>oh22data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Rones</dc:creator>
  <cp:lastModifiedBy>Thomas Rones</cp:lastModifiedBy>
  <cp:revision>36</cp:revision>
  <dcterms:created xsi:type="dcterms:W3CDTF">2017-11-06T11:46:30Z</dcterms:created>
  <dcterms:modified xsi:type="dcterms:W3CDTF">2017-12-08T20:53:37Z</dcterms:modified>
</cp:coreProperties>
</file>